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292" r:id="rId7"/>
    <p:sldId id="275" r:id="rId8"/>
    <p:sldId id="293" r:id="rId9"/>
    <p:sldId id="294" r:id="rId10"/>
    <p:sldId id="295" r:id="rId11"/>
    <p:sldId id="296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20" d="100"/>
          <a:sy n="120" d="100"/>
        </p:scale>
        <p:origin x="114" y="1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mountains with white text&#10;&#10;Description automatically generated">
            <a:extLst>
              <a:ext uri="{FF2B5EF4-FFF2-40B4-BE49-F238E27FC236}">
                <a16:creationId xmlns:a16="http://schemas.microsoft.com/office/drawing/2014/main" id="{07364716-8D0D-640C-14DF-4C2F38F47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212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white text&#10;&#10;Description automatically generated">
            <a:extLst>
              <a:ext uri="{FF2B5EF4-FFF2-40B4-BE49-F238E27FC236}">
                <a16:creationId xmlns:a16="http://schemas.microsoft.com/office/drawing/2014/main" id="{E5D8958C-0D95-DC2E-5F28-E7441296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2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text&#10;&#10;Description automatically generated">
            <a:extLst>
              <a:ext uri="{FF2B5EF4-FFF2-40B4-BE49-F238E27FC236}">
                <a16:creationId xmlns:a16="http://schemas.microsoft.com/office/drawing/2014/main" id="{EC68DCE6-7ACD-B676-6DF5-69BEC5526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05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7C482D8-D30C-A665-5D30-F68C3DE93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6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2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08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669499-9A77-D937-E03B-4286DB2F8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89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AD977-FE59-1BD1-57B4-87ABDED16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12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C62D07-627B-3481-FCC4-1C3E9AAB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63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96D0C-9CB2-15C8-29AA-5935F1BB3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25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</Words>
  <Application>Microsoft Office PowerPoint</Application>
  <PresentationFormat>Widescreen</PresentationFormat>
  <Paragraphs>1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Nicola Gray</cp:lastModifiedBy>
  <cp:revision>12</cp:revision>
  <dcterms:created xsi:type="dcterms:W3CDTF">2023-05-27T18:26:24Z</dcterms:created>
  <dcterms:modified xsi:type="dcterms:W3CDTF">2024-06-19T03:50:41Z</dcterms:modified>
</cp:coreProperties>
</file>